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62" autoAdjust="0"/>
    <p:restoredTop sz="94660"/>
  </p:normalViewPr>
  <p:slideViewPr>
    <p:cSldViewPr>
      <p:cViewPr>
        <p:scale>
          <a:sx n="80" d="100"/>
          <a:sy n="80" d="100"/>
        </p:scale>
        <p:origin x="-155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4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3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1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8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4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0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8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9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7596-AB64-466C-85B9-5B4CA164AC98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DE5C8-AD18-40EC-99C6-4122EA7026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0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31242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Load Balancing &amp; SSL Acceleration</a:t>
            </a:r>
          </a:p>
          <a:p>
            <a:pPr algn="r"/>
            <a:r>
              <a:rPr lang="en-US" sz="3600" dirty="0" smtClean="0"/>
              <a:t>Hochverfügbarkeit für MS Exchange &amp; Lync</a:t>
            </a:r>
          </a:p>
          <a:p>
            <a:pPr algn="r"/>
            <a:r>
              <a:rPr lang="en-US" sz="2400" dirty="0" smtClean="0"/>
              <a:t>InfoNet Day 2012</a:t>
            </a:r>
          </a:p>
          <a:p>
            <a:pPr algn="r"/>
            <a:r>
              <a:rPr lang="en-US" dirty="0" smtClean="0"/>
              <a:t>smart outcome GmbH, Effretikon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77000"/>
            <a:ext cx="267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Einleitung</a:t>
            </a:r>
          </a:p>
          <a:p>
            <a:r>
              <a:rPr lang="en-US" sz="2800" dirty="0" smtClean="0"/>
              <a:t>Load Balancing</a:t>
            </a:r>
          </a:p>
          <a:p>
            <a:r>
              <a:rPr lang="en-US" sz="2800" dirty="0" smtClean="0"/>
              <a:t>Microsoft Exchange 2010 mit KEMP</a:t>
            </a:r>
          </a:p>
          <a:p>
            <a:r>
              <a:rPr lang="en-US" sz="2800" dirty="0" smtClean="0"/>
              <a:t>Microsoft Lync          2010 </a:t>
            </a:r>
            <a:r>
              <a:rPr lang="en-US" sz="2800" dirty="0" err="1" smtClean="0"/>
              <a:t>mit</a:t>
            </a:r>
            <a:r>
              <a:rPr lang="en-US" sz="2800" dirty="0" smtClean="0"/>
              <a:t> KEMP</a:t>
            </a:r>
          </a:p>
          <a:p>
            <a:r>
              <a:rPr lang="en-US" sz="2800" dirty="0" err="1" smtClean="0"/>
              <a:t>Kapazität</a:t>
            </a:r>
            <a:r>
              <a:rPr lang="en-US" sz="2800" dirty="0" smtClean="0"/>
              <a:t> und </a:t>
            </a:r>
            <a:r>
              <a:rPr lang="en-US" sz="2800" dirty="0" err="1" smtClean="0"/>
              <a:t>Kosten</a:t>
            </a:r>
            <a:endParaRPr lang="en-US" sz="2800" dirty="0" smtClean="0"/>
          </a:p>
          <a:p>
            <a:r>
              <a:rPr lang="en-US" sz="2800" dirty="0" smtClean="0"/>
              <a:t>Fragen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77000"/>
            <a:ext cx="267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Einleitung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Thema: Hochverfügbarkeit für MS Exchange &amp; Lync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 smtClean="0"/>
              <a:t>KEMP Technologies gegründet 2000 in New York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 smtClean="0"/>
              <a:t>KEMP &amp; smart outcome GmbH</a:t>
            </a:r>
          </a:p>
          <a:p>
            <a:pPr lvl="1"/>
            <a:r>
              <a:rPr lang="de-DE" sz="2400" dirty="0" smtClean="0"/>
              <a:t>KEMP Vertrieb                      Schweiz seit 2005</a:t>
            </a:r>
          </a:p>
          <a:p>
            <a:pPr lvl="1"/>
            <a:r>
              <a:rPr lang="de-DE" sz="2400" dirty="0" smtClean="0"/>
              <a:t>KEMP </a:t>
            </a:r>
            <a:r>
              <a:rPr lang="de-CH" sz="2400" dirty="0"/>
              <a:t>Kompetenzzentrum </a:t>
            </a:r>
            <a:r>
              <a:rPr lang="de-CH" sz="2400" dirty="0" smtClean="0"/>
              <a:t>Schweiz seit 2009</a:t>
            </a:r>
            <a:endParaRPr lang="de-DE" sz="2400" dirty="0" smtClean="0"/>
          </a:p>
          <a:p>
            <a:pPr lvl="1"/>
            <a:r>
              <a:rPr lang="de-CH" sz="2400" dirty="0" smtClean="0"/>
              <a:t>KEMP Distributor                 Schweiz seit 2012</a:t>
            </a:r>
          </a:p>
          <a:p>
            <a:pPr marL="0" indent="0">
              <a:buNone/>
            </a:pPr>
            <a:r>
              <a:rPr lang="de-CH" dirty="0" smtClean="0"/>
              <a:t> </a:t>
            </a:r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77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0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Load Balancing (1)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Wenn ein Server nicht ausreicht</a:t>
            </a:r>
          </a:p>
          <a:p>
            <a:pPr lvl="1"/>
            <a:r>
              <a:rPr lang="de-CH" dirty="0" smtClean="0"/>
              <a:t>Verfügbarkeit / Robustheit</a:t>
            </a:r>
          </a:p>
          <a:p>
            <a:pPr lvl="1"/>
            <a:r>
              <a:rPr lang="de-CH" dirty="0" smtClean="0"/>
              <a:t>Performanz / Kapazität</a:t>
            </a:r>
          </a:p>
          <a:p>
            <a:pPr lvl="1"/>
            <a:endParaRPr lang="de-CH" dirty="0"/>
          </a:p>
          <a:p>
            <a:pPr marL="514350" indent="-457200"/>
            <a:r>
              <a:rPr lang="de-CH" dirty="0" smtClean="0"/>
              <a:t>Die Idee: Wir bauen einen Lastverteiler vor die Server</a:t>
            </a:r>
          </a:p>
          <a:p>
            <a:pPr lvl="1"/>
            <a:r>
              <a:rPr lang="de-CH" dirty="0" smtClean="0"/>
              <a:t>Lastverteiler muss redundant sein für Hochverfügbarkeits-Lösungen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6477000"/>
            <a:ext cx="267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Load Balancing (2)</a:t>
            </a:r>
            <a:endParaRPr lang="de-C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77000"/>
            <a:ext cx="267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95" y="1600200"/>
            <a:ext cx="40946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34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KEMP LoadMaster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8018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mtClean="0"/>
              <a:t>Exchange 2010 </a:t>
            </a:r>
            <a:r>
              <a:rPr lang="de-CH" dirty="0" smtClean="0"/>
              <a:t>mit KEMP</a:t>
            </a:r>
            <a:endParaRPr lang="de-C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77000"/>
            <a:ext cx="267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334000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048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KEMP LoadMaster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42079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Lync 2010 mit KEMP</a:t>
            </a:r>
            <a:endParaRPr lang="de-C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6477000"/>
            <a:ext cx="267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3974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KEMP LoadMaster</a:t>
            </a:r>
            <a:endParaRPr lang="de-CH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109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143000"/>
            <a:ext cx="51815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Kapazität und Kosten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507435"/>
              </p:ext>
            </p:extLst>
          </p:nvPr>
        </p:nvGraphicFramePr>
        <p:xfrm>
          <a:off x="457200" y="1371600"/>
          <a:ext cx="8229600" cy="298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Hardware</a:t>
                      </a:r>
                      <a:r>
                        <a:rPr lang="de-CH" sz="1400" baseline="0" dirty="0" smtClean="0"/>
                        <a:t> </a:t>
                      </a:r>
                      <a:r>
                        <a:rPr lang="de-CH" sz="1400" dirty="0" smtClean="0"/>
                        <a:t>Modelle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Virtuelle </a:t>
                      </a:r>
                      <a:r>
                        <a:rPr lang="de-CH" sz="1400" dirty="0" smtClean="0"/>
                        <a:t>Modelle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Anzahl</a:t>
                      </a:r>
                      <a:r>
                        <a:rPr lang="de-CH" sz="1400" baseline="0" dirty="0" smtClean="0"/>
                        <a:t> Mailboxen </a:t>
                      </a:r>
                      <a:r>
                        <a:rPr lang="de-CH" sz="1100" baseline="0" dirty="0" smtClean="0"/>
                        <a:t>(Richtwerte)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u="none" dirty="0" smtClean="0"/>
                        <a:t>Max. </a:t>
                      </a:r>
                      <a:r>
                        <a:rPr lang="de-CH" sz="1400" u="none" dirty="0" err="1" smtClean="0"/>
                        <a:t>Balancer</a:t>
                      </a:r>
                      <a:r>
                        <a:rPr lang="de-CH" sz="1400" u="none" dirty="0" smtClean="0"/>
                        <a:t> </a:t>
                      </a:r>
                      <a:r>
                        <a:rPr lang="de-CH" sz="1400" u="none" dirty="0" err="1" smtClean="0"/>
                        <a:t>Throughput</a:t>
                      </a:r>
                      <a:endParaRPr lang="de-CH" sz="14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Kosten (2 Geräte)</a:t>
                      </a:r>
                    </a:p>
                    <a:p>
                      <a:r>
                        <a:rPr lang="de-CH" sz="1400" dirty="0" smtClean="0"/>
                        <a:t>Inkl. </a:t>
                      </a:r>
                      <a:r>
                        <a:rPr lang="de-CH" sz="1400" dirty="0" err="1" smtClean="0"/>
                        <a:t>Mwst</a:t>
                      </a:r>
                      <a:r>
                        <a:rPr lang="de-CH" sz="1400" dirty="0" smtClean="0"/>
                        <a:t> / sFr. / inkl. </a:t>
                      </a:r>
                      <a:r>
                        <a:rPr lang="de-CH" sz="1400" smtClean="0"/>
                        <a:t>Versand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LM 2200 HA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000" dirty="0" smtClean="0"/>
                        <a:t>   300 </a:t>
                      </a:r>
                      <a:r>
                        <a:rPr lang="de-CH" sz="2000" baseline="0" dirty="0" smtClean="0"/>
                        <a:t>~   500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950 </a:t>
                      </a:r>
                      <a:r>
                        <a:rPr lang="de-CH" dirty="0" err="1" smtClean="0"/>
                        <a:t>Mbs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5’303.- 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LM 2600 HA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   500 </a:t>
                      </a:r>
                      <a:r>
                        <a:rPr lang="de-CH" sz="1800" baseline="0" dirty="0" smtClean="0"/>
                        <a:t>~</a:t>
                      </a:r>
                      <a:r>
                        <a:rPr lang="de-CH" dirty="0" smtClean="0"/>
                        <a:t> 2’500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1.7 </a:t>
                      </a:r>
                      <a:r>
                        <a:rPr lang="de-CH" dirty="0" err="1" smtClean="0"/>
                        <a:t>Gbs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15’784.- 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LM 3600 HA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2’500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sz="1800" baseline="0" dirty="0" smtClean="0"/>
                        <a:t>~ 4’500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3.4 </a:t>
                      </a:r>
                      <a:r>
                        <a:rPr lang="de-CH" dirty="0" err="1" smtClean="0"/>
                        <a:t>Gbs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22’056.-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LM 5300 HA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4’500 </a:t>
                      </a:r>
                      <a:r>
                        <a:rPr lang="de-CH" sz="1800" baseline="0" dirty="0" smtClean="0"/>
                        <a:t>~ 8’500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8 </a:t>
                      </a:r>
                      <a:r>
                        <a:rPr lang="de-CH" dirty="0" err="1" smtClean="0"/>
                        <a:t>Gbs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35’020.-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mtClean="0"/>
                        <a:t>VLM   </a:t>
                      </a:r>
                      <a:r>
                        <a:rPr lang="de-CH" dirty="0" smtClean="0"/>
                        <a:t>100 HA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50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sz="1800" baseline="0" dirty="0" smtClean="0"/>
                        <a:t>~    100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100 </a:t>
                      </a:r>
                      <a:r>
                        <a:rPr lang="de-CH" dirty="0" err="1" smtClean="0"/>
                        <a:t>Mbs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3’396.-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VLM</a:t>
                      </a:r>
                      <a:r>
                        <a:rPr lang="de-CH" baseline="0" dirty="0" smtClean="0"/>
                        <a:t> 1000 HA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300 </a:t>
                      </a:r>
                      <a:r>
                        <a:rPr lang="de-CH" sz="1800" baseline="0" dirty="0" smtClean="0"/>
                        <a:t>~    500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Unbegrenzt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9’120.-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0" y="6002179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1" dirty="0"/>
              <a:t>http://www.kemptechnologies.com/fileadmin/templates/sizingDoc/lme_calc_2k/lme_calc_2k_emea.htm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5715000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u="sng" dirty="0" smtClean="0"/>
              <a:t>KEMP Leistung Rechner</a:t>
            </a:r>
            <a:endParaRPr lang="de-CH" sz="1050" b="1" u="sng" dirty="0"/>
          </a:p>
        </p:txBody>
      </p:sp>
      <p:sp>
        <p:nvSpPr>
          <p:cNvPr id="7" name="Textfeld 6"/>
          <p:cNvSpPr txBox="1"/>
          <p:nvPr/>
        </p:nvSpPr>
        <p:spPr>
          <a:xfrm>
            <a:off x="6781800" y="4267200"/>
            <a:ext cx="19050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u="sng" dirty="0" smtClean="0"/>
              <a:t>KEMP Richtwerte: </a:t>
            </a:r>
            <a:r>
              <a:rPr lang="de-CH" sz="1050" b="1" dirty="0" smtClean="0"/>
              <a:t/>
            </a:r>
            <a:br>
              <a:rPr lang="de-CH" sz="1050" b="1" dirty="0" smtClean="0"/>
            </a:br>
            <a:r>
              <a:rPr lang="de-CH" sz="1050" b="1" dirty="0" smtClean="0"/>
              <a:t>-   Verschlüsselung 2048bit / </a:t>
            </a:r>
          </a:p>
          <a:p>
            <a:r>
              <a:rPr lang="de-CH" sz="1050" b="1" dirty="0" smtClean="0"/>
              <a:t>-    </a:t>
            </a:r>
            <a:r>
              <a:rPr lang="de-CH" sz="1050" b="1" dirty="0"/>
              <a:t>Ø </a:t>
            </a:r>
            <a:r>
              <a:rPr lang="de-CH" sz="1050" b="1" dirty="0" smtClean="0"/>
              <a:t>8h  Betriebsdauer</a:t>
            </a:r>
          </a:p>
          <a:p>
            <a:r>
              <a:rPr lang="de-CH" sz="1050" b="1" dirty="0" smtClean="0"/>
              <a:t>-    Ø Anzahl Mail 80 per Day/</a:t>
            </a:r>
          </a:p>
          <a:p>
            <a:pPr marL="171450" indent="-171450">
              <a:buFontTx/>
              <a:buChar char="-"/>
            </a:pPr>
            <a:r>
              <a:rPr lang="de-CH" sz="1050" b="1" dirty="0" smtClean="0"/>
              <a:t>Ø Grösse </a:t>
            </a:r>
            <a:r>
              <a:rPr lang="de-CH" sz="1050" b="1" dirty="0"/>
              <a:t>Mail </a:t>
            </a:r>
            <a:r>
              <a:rPr lang="de-CH" sz="1050" b="1" dirty="0" smtClean="0"/>
              <a:t>200kb /</a:t>
            </a:r>
          </a:p>
          <a:p>
            <a:pPr marL="171450" indent="-171450">
              <a:buFontTx/>
              <a:buChar char="-"/>
            </a:pPr>
            <a:r>
              <a:rPr lang="de-CH" sz="1050" b="1" dirty="0" smtClean="0"/>
              <a:t>usw.</a:t>
            </a:r>
          </a:p>
          <a:p>
            <a:r>
              <a:rPr lang="de-CH" sz="1050" b="1" dirty="0" smtClean="0"/>
              <a:t>-    Services https:</a:t>
            </a:r>
            <a:endParaRPr lang="de-CH" sz="105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" y="1066800"/>
            <a:ext cx="731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dirty="0" smtClean="0"/>
              <a:t>KEMP Richtwerte  für zwei Services MS Exchange 2010 und </a:t>
            </a:r>
            <a:r>
              <a:rPr lang="de-CH" sz="1050" b="1" dirty="0" err="1" smtClean="0"/>
              <a:t>Lync</a:t>
            </a:r>
            <a:r>
              <a:rPr lang="de-CH" sz="1050" b="1" dirty="0" smtClean="0"/>
              <a:t> 2010 (Chat Funktion)</a:t>
            </a:r>
            <a:endParaRPr lang="de-CH" sz="1050" b="1" dirty="0"/>
          </a:p>
        </p:txBody>
      </p:sp>
    </p:spTree>
    <p:extLst>
      <p:ext uri="{BB962C8B-B14F-4D97-AF65-F5344CB8AC3E}">
        <p14:creationId xmlns:p14="http://schemas.microsoft.com/office/powerpoint/2010/main" val="6618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Fragen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8800" dirty="0" smtClean="0"/>
              <a:t>???</a:t>
            </a:r>
            <a:endParaRPr lang="de-CH" sz="8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77000"/>
            <a:ext cx="267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219801" y="4724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smart outcome GmbH</a:t>
            </a:r>
          </a:p>
          <a:p>
            <a:pPr algn="r"/>
            <a:r>
              <a:rPr lang="en-US" dirty="0"/>
              <a:t>Im Ifang 16</a:t>
            </a:r>
          </a:p>
          <a:p>
            <a:pPr algn="r"/>
            <a:r>
              <a:rPr lang="en-US" dirty="0"/>
              <a:t>8307 </a:t>
            </a:r>
            <a:r>
              <a:rPr lang="en-US" dirty="0" smtClean="0"/>
              <a:t>Effretikon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info@smartoutcome.ch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Bildschirmpräsentation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PowerPoint-Präsentation</vt:lpstr>
      <vt:lpstr>Agenda</vt:lpstr>
      <vt:lpstr>Einleitung</vt:lpstr>
      <vt:lpstr>Load Balancing (1)</vt:lpstr>
      <vt:lpstr>Load Balancing (2)</vt:lpstr>
      <vt:lpstr>Exchange 2010 mit KEMP</vt:lpstr>
      <vt:lpstr>Lync 2010 mit KEMP</vt:lpstr>
      <vt:lpstr>Kapazität und Kosten</vt:lpstr>
      <vt:lpstr>Fragen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SHiggins</dc:creator>
  <cp:lastModifiedBy>Thomas Wiesmann</cp:lastModifiedBy>
  <cp:revision>49</cp:revision>
  <cp:lastPrinted>2012-10-13T16:55:25Z</cp:lastPrinted>
  <dcterms:created xsi:type="dcterms:W3CDTF">2012-07-18T18:34:37Z</dcterms:created>
  <dcterms:modified xsi:type="dcterms:W3CDTF">2012-10-17T20:14:45Z</dcterms:modified>
</cp:coreProperties>
</file>